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Nuni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1ccc88fe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1ccc88fe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1ccc88fe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1ccc88fe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1ccc88fe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1ccc88fe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1ccc88fe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1ccc88fe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1ccc88fe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1ccc88fe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1ccc88fe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1ccc88fe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1ccc88fe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1ccc88fe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ec4f7e4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ec4f7e4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1ccc88fe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1ccc88fe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1ccc88fe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1ccc88fe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set the brightness to 1.5 to obtain the execution times for the 6 images we selected. From the terminal we can gather that the average time for </a:t>
            </a:r>
            <a:r>
              <a:rPr lang="en"/>
              <a:t>each</a:t>
            </a:r>
            <a:r>
              <a:rPr lang="en"/>
              <a:t> stage was 22.79 seconds. The minimum time was 22.50 seconds and the max time was 23.10 seconds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1ccc88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1ccc88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1ccc88fe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1ccc88fe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scores for each images following the test results.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1ccc88fe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1ccc88fe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compare with the previous data at 1.5 brightness, we set the brightness to 1.2 in order to determine the speed. The average execution time for 1.2 seconds was 22.60 seconds with a minimum time at 22.60 seconds. The minimum time is 21.34 seconds and max time is 23.13 seconds.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1ccc88fe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61ccc88fe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Compared to the results from 1.5 brightness, the 1.2 brightness provides higher confidence that the program can recognize the image as the confidence scores are consistently higher.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1ccc88fe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1ccc88fe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now compare the contrasts between the values 1.2 and 1.5 starting at 1.2. The average execution time at contrast 1.2 is 22.70 seconds with a minimum at 22.26 seconds and a maximum at 22.96 seconds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1ccc88fe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1ccc88fe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1.2 contrast the confidence scores consistently hit at.90 with one image at 0.72</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1ccc88fe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1ccc88fe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test the contrast starting with the value set at 1.5. The </a:t>
            </a:r>
            <a:r>
              <a:rPr lang="en"/>
              <a:t>average</a:t>
            </a:r>
            <a:r>
              <a:rPr lang="en"/>
              <a:t> execution time was 22.40 seconds with 21.61 seconds minimum and 23.66 seconds maximum.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1ccc88fe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1ccc88fe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1.5 contrast, there was overall less confidence compared to 1.2 as three images fell below 0.90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28c9b4b0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28c9b4b0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1ccc88fe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1ccc88f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1ccc88fe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1ccc88fe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1ccc88f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1ccc88f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1ccc88fe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1ccc88fe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61ccc88fe3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61ccc88fe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1ccc88fe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1ccc88fe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1ccc88fe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1ccc88fe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1ccc88f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1ccc88f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1ccc88f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1ccc88fe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1ccc88fe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1ccc88fe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1ccc88fe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1ccc88fe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30.png"/><Relationship Id="rId8"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35.png"/><Relationship Id="rId8"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9.png"/><Relationship Id="rId8"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57.png"/><Relationship Id="rId6"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56.png"/><Relationship Id="rId6"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36.jpg"/><Relationship Id="rId5" Type="http://schemas.openxmlformats.org/officeDocument/2006/relationships/image" Target="../media/image11.jpg"/><Relationship Id="rId6" Type="http://schemas.openxmlformats.org/officeDocument/2006/relationships/image" Target="../media/image48.jpg"/><Relationship Id="rId7" Type="http://schemas.openxmlformats.org/officeDocument/2006/relationships/image" Target="../media/image49.jpg"/><Relationship Id="rId8" Type="http://schemas.openxmlformats.org/officeDocument/2006/relationships/image" Target="../media/image4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78.png"/><Relationship Id="rId6" Type="http://schemas.openxmlformats.org/officeDocument/2006/relationships/image" Target="../media/image83.png"/><Relationship Id="rId7" Type="http://schemas.openxmlformats.org/officeDocument/2006/relationships/image" Target="../media/image70.png"/><Relationship Id="rId8"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86.png"/><Relationship Id="rId6" Type="http://schemas.openxmlformats.org/officeDocument/2006/relationships/image" Target="../media/image88.png"/><Relationship Id="rId7" Type="http://schemas.openxmlformats.org/officeDocument/2006/relationships/image" Target="../media/image59.png"/><Relationship Id="rId8"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4.png"/><Relationship Id="rId4" Type="http://schemas.openxmlformats.org/officeDocument/2006/relationships/image" Target="../media/image72.png"/><Relationship Id="rId5" Type="http://schemas.openxmlformats.org/officeDocument/2006/relationships/image" Target="../media/image85.png"/><Relationship Id="rId6" Type="http://schemas.openxmlformats.org/officeDocument/2006/relationships/image" Target="../media/image81.png"/><Relationship Id="rId7" Type="http://schemas.openxmlformats.org/officeDocument/2006/relationships/image" Target="../media/image87.png"/><Relationship Id="rId8"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1.png"/><Relationship Id="rId4" Type="http://schemas.openxmlformats.org/officeDocument/2006/relationships/image" Target="../media/image77.png"/><Relationship Id="rId5" Type="http://schemas.openxmlformats.org/officeDocument/2006/relationships/image" Target="../media/image89.png"/><Relationship Id="rId6" Type="http://schemas.openxmlformats.org/officeDocument/2006/relationships/image" Target="../media/image79.png"/><Relationship Id="rId7" Type="http://schemas.openxmlformats.org/officeDocument/2006/relationships/image" Target="../media/image90.png"/><Relationship Id="rId8"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6EpJ-BLfuXKmtt7mioYvagi7OrHmMSuS/view" TargetMode="External"/><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dgUtAnj_eHtqDLgLuXsiOpWy3n0YEbHK/view" TargetMode="Externa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23.png"/><Relationship Id="rId5" Type="http://schemas.openxmlformats.org/officeDocument/2006/relationships/image" Target="../media/image2.png"/><Relationship Id="rId6"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Z0bD7Czk6hWXHHD3TBp7VgCP4zywNfxD/view" TargetMode="External"/><Relationship Id="rId4" Type="http://schemas.openxmlformats.org/officeDocument/2006/relationships/image" Target="../media/image73.jpg"/><Relationship Id="rId5" Type="http://schemas.openxmlformats.org/officeDocument/2006/relationships/hyperlink" Target="http://drive.google.com/file/d/1Ahy9z9Afpkxk76lROvoa5swIpbiapHtx/view" TargetMode="External"/><Relationship Id="rId6" Type="http://schemas.openxmlformats.org/officeDocument/2006/relationships/image" Target="../media/image7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UaxddD-_EDalsmGVGP-33P57d20vIBFL/view" TargetMode="External"/><Relationship Id="rId4" Type="http://schemas.openxmlformats.org/officeDocument/2006/relationships/image" Target="../media/image68.png"/><Relationship Id="rId5" Type="http://schemas.openxmlformats.org/officeDocument/2006/relationships/hyperlink" Target="http://drive.google.com/file/d/1SgwKdQGb40VqmJYMizTVcuLqR5d6o5cb/view" TargetMode="External"/><Relationship Id="rId6" Type="http://schemas.openxmlformats.org/officeDocument/2006/relationships/image" Target="../media/image7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6.png"/><Relationship Id="rId4" Type="http://schemas.openxmlformats.org/officeDocument/2006/relationships/image" Target="../media/image24.png"/><Relationship Id="rId5" Type="http://schemas.openxmlformats.org/officeDocument/2006/relationships/image" Target="../media/image1.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0.png"/><Relationship Id="rId4" Type="http://schemas.openxmlformats.org/officeDocument/2006/relationships/image" Target="../media/image29.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for Yolo on Raspberry PI</a:t>
            </a:r>
            <a:endParaRPr/>
          </a:p>
          <a:p>
            <a:pPr indent="0" lvl="0" marL="0" rtl="0" algn="ctr">
              <a:spcBef>
                <a:spcPts val="0"/>
              </a:spcBef>
              <a:spcAft>
                <a:spcPts val="0"/>
              </a:spcAft>
              <a:buNone/>
            </a:pPr>
            <a:r>
              <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440"/>
              <a:buNone/>
            </a:pPr>
            <a:r>
              <a:rPr lang="en" sz="1840"/>
              <a:t>By: Leslie Lin</a:t>
            </a:r>
            <a:endParaRPr sz="1840"/>
          </a:p>
          <a:p>
            <a:pPr indent="0" lvl="0" marL="0" rtl="0" algn="ctr">
              <a:lnSpc>
                <a:spcPct val="80000"/>
              </a:lnSpc>
              <a:spcBef>
                <a:spcPts val="0"/>
              </a:spcBef>
              <a:spcAft>
                <a:spcPts val="0"/>
              </a:spcAft>
              <a:buSzPts val="440"/>
              <a:buNone/>
            </a:pPr>
            <a:r>
              <a:rPr lang="en" sz="1840"/>
              <a:t>Ruben Torres Romero</a:t>
            </a:r>
            <a:endParaRPr sz="1840"/>
          </a:p>
          <a:p>
            <a:pPr indent="0" lvl="0" marL="0" rtl="0" algn="ctr">
              <a:lnSpc>
                <a:spcPct val="80000"/>
              </a:lnSpc>
              <a:spcBef>
                <a:spcPts val="0"/>
              </a:spcBef>
              <a:spcAft>
                <a:spcPts val="0"/>
              </a:spcAft>
              <a:buSzPts val="440"/>
              <a:buNone/>
            </a:pPr>
            <a:r>
              <a:rPr lang="en" sz="1840"/>
              <a:t>Ariel Suarez</a:t>
            </a:r>
            <a:endParaRPr sz="1840"/>
          </a:p>
          <a:p>
            <a:pPr indent="0" lvl="0" marL="0" rtl="0" algn="ctr">
              <a:lnSpc>
                <a:spcPct val="80000"/>
              </a:lnSpc>
              <a:spcBef>
                <a:spcPts val="0"/>
              </a:spcBef>
              <a:spcAft>
                <a:spcPts val="0"/>
              </a:spcAft>
              <a:buSzPts val="440"/>
              <a:buNone/>
            </a:pPr>
            <a:r>
              <a:rPr lang="en" sz="1840"/>
              <a:t>Ryan Carandang</a:t>
            </a:r>
            <a:endParaRPr sz="18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9" name="Google Shape;209;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22"/>
          <p:cNvPicPr preferRelativeResize="0"/>
          <p:nvPr/>
        </p:nvPicPr>
        <p:blipFill>
          <a:blip r:embed="rId3">
            <a:alphaModFix/>
          </a:blip>
          <a:stretch>
            <a:fillRect/>
          </a:stretch>
        </p:blipFill>
        <p:spPr>
          <a:xfrm>
            <a:off x="179175" y="173913"/>
            <a:ext cx="3962400" cy="1609725"/>
          </a:xfrm>
          <a:prstGeom prst="rect">
            <a:avLst/>
          </a:prstGeom>
          <a:noFill/>
          <a:ln>
            <a:noFill/>
          </a:ln>
        </p:spPr>
      </p:pic>
      <p:pic>
        <p:nvPicPr>
          <p:cNvPr id="211" name="Google Shape;211;p22"/>
          <p:cNvPicPr preferRelativeResize="0"/>
          <p:nvPr/>
        </p:nvPicPr>
        <p:blipFill>
          <a:blip r:embed="rId4">
            <a:alphaModFix/>
          </a:blip>
          <a:stretch>
            <a:fillRect/>
          </a:stretch>
        </p:blipFill>
        <p:spPr>
          <a:xfrm>
            <a:off x="71825" y="1749250"/>
            <a:ext cx="2952750" cy="2038350"/>
          </a:xfrm>
          <a:prstGeom prst="rect">
            <a:avLst/>
          </a:prstGeom>
          <a:noFill/>
          <a:ln>
            <a:noFill/>
          </a:ln>
        </p:spPr>
      </p:pic>
      <p:pic>
        <p:nvPicPr>
          <p:cNvPr id="212" name="Google Shape;212;p22"/>
          <p:cNvPicPr preferRelativeResize="0"/>
          <p:nvPr/>
        </p:nvPicPr>
        <p:blipFill>
          <a:blip r:embed="rId5">
            <a:alphaModFix/>
          </a:blip>
          <a:stretch>
            <a:fillRect/>
          </a:stretch>
        </p:blipFill>
        <p:spPr>
          <a:xfrm>
            <a:off x="2459638" y="2561525"/>
            <a:ext cx="3609975" cy="2333625"/>
          </a:xfrm>
          <a:prstGeom prst="rect">
            <a:avLst/>
          </a:prstGeom>
          <a:noFill/>
          <a:ln>
            <a:noFill/>
          </a:ln>
        </p:spPr>
      </p:pic>
      <p:pic>
        <p:nvPicPr>
          <p:cNvPr id="213" name="Google Shape;213;p22"/>
          <p:cNvPicPr preferRelativeResize="0"/>
          <p:nvPr/>
        </p:nvPicPr>
        <p:blipFill>
          <a:blip r:embed="rId6">
            <a:alphaModFix/>
          </a:blip>
          <a:stretch>
            <a:fillRect/>
          </a:stretch>
        </p:blipFill>
        <p:spPr>
          <a:xfrm>
            <a:off x="3043225" y="407025"/>
            <a:ext cx="3057525" cy="1733550"/>
          </a:xfrm>
          <a:prstGeom prst="rect">
            <a:avLst/>
          </a:prstGeom>
          <a:noFill/>
          <a:ln>
            <a:noFill/>
          </a:ln>
        </p:spPr>
      </p:pic>
      <p:pic>
        <p:nvPicPr>
          <p:cNvPr id="214" name="Google Shape;214;p22"/>
          <p:cNvPicPr preferRelativeResize="0"/>
          <p:nvPr/>
        </p:nvPicPr>
        <p:blipFill>
          <a:blip r:embed="rId7">
            <a:alphaModFix/>
          </a:blip>
          <a:stretch>
            <a:fillRect/>
          </a:stretch>
        </p:blipFill>
        <p:spPr>
          <a:xfrm>
            <a:off x="6001945" y="73900"/>
            <a:ext cx="3211566" cy="2333625"/>
          </a:xfrm>
          <a:prstGeom prst="rect">
            <a:avLst/>
          </a:prstGeom>
          <a:noFill/>
          <a:ln>
            <a:noFill/>
          </a:ln>
        </p:spPr>
      </p:pic>
      <p:pic>
        <p:nvPicPr>
          <p:cNvPr id="215" name="Google Shape;215;p22"/>
          <p:cNvPicPr preferRelativeResize="0"/>
          <p:nvPr/>
        </p:nvPicPr>
        <p:blipFill>
          <a:blip r:embed="rId8">
            <a:alphaModFix/>
          </a:blip>
          <a:stretch>
            <a:fillRect/>
          </a:stretch>
        </p:blipFill>
        <p:spPr>
          <a:xfrm>
            <a:off x="5362550" y="2407508"/>
            <a:ext cx="4337725" cy="264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8191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Increasing Contrast on Yolov8</a:t>
            </a:r>
            <a:endParaRPr/>
          </a:p>
        </p:txBody>
      </p:sp>
      <p:sp>
        <p:nvSpPr>
          <p:cNvPr id="221" name="Google Shape;221;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Contrast: 1.2</a:t>
            </a:r>
            <a:endParaRPr/>
          </a:p>
        </p:txBody>
      </p:sp>
      <p:pic>
        <p:nvPicPr>
          <p:cNvPr id="222" name="Google Shape;222;p23"/>
          <p:cNvPicPr preferRelativeResize="0"/>
          <p:nvPr/>
        </p:nvPicPr>
        <p:blipFill>
          <a:blip r:embed="rId3">
            <a:alphaModFix/>
          </a:blip>
          <a:stretch>
            <a:fillRect/>
          </a:stretch>
        </p:blipFill>
        <p:spPr>
          <a:xfrm>
            <a:off x="2077096" y="1433845"/>
            <a:ext cx="4626426" cy="326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8" name="Google Shape;228;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24"/>
          <p:cNvPicPr preferRelativeResize="0"/>
          <p:nvPr/>
        </p:nvPicPr>
        <p:blipFill>
          <a:blip r:embed="rId3">
            <a:alphaModFix/>
          </a:blip>
          <a:stretch>
            <a:fillRect/>
          </a:stretch>
        </p:blipFill>
        <p:spPr>
          <a:xfrm>
            <a:off x="72100" y="74013"/>
            <a:ext cx="3810000" cy="1952625"/>
          </a:xfrm>
          <a:prstGeom prst="rect">
            <a:avLst/>
          </a:prstGeom>
          <a:noFill/>
          <a:ln>
            <a:noFill/>
          </a:ln>
        </p:spPr>
      </p:pic>
      <p:pic>
        <p:nvPicPr>
          <p:cNvPr id="230" name="Google Shape;230;p24"/>
          <p:cNvPicPr preferRelativeResize="0"/>
          <p:nvPr/>
        </p:nvPicPr>
        <p:blipFill>
          <a:blip r:embed="rId4">
            <a:alphaModFix/>
          </a:blip>
          <a:stretch>
            <a:fillRect/>
          </a:stretch>
        </p:blipFill>
        <p:spPr>
          <a:xfrm>
            <a:off x="174663" y="1831763"/>
            <a:ext cx="2581275" cy="1800225"/>
          </a:xfrm>
          <a:prstGeom prst="rect">
            <a:avLst/>
          </a:prstGeom>
          <a:noFill/>
          <a:ln>
            <a:noFill/>
          </a:ln>
        </p:spPr>
      </p:pic>
      <p:pic>
        <p:nvPicPr>
          <p:cNvPr id="231" name="Google Shape;231;p24"/>
          <p:cNvPicPr preferRelativeResize="0"/>
          <p:nvPr/>
        </p:nvPicPr>
        <p:blipFill>
          <a:blip r:embed="rId5">
            <a:alphaModFix/>
          </a:blip>
          <a:stretch>
            <a:fillRect/>
          </a:stretch>
        </p:blipFill>
        <p:spPr>
          <a:xfrm>
            <a:off x="1159475" y="3135413"/>
            <a:ext cx="3619500" cy="1876425"/>
          </a:xfrm>
          <a:prstGeom prst="rect">
            <a:avLst/>
          </a:prstGeom>
          <a:noFill/>
          <a:ln>
            <a:noFill/>
          </a:ln>
        </p:spPr>
      </p:pic>
      <p:pic>
        <p:nvPicPr>
          <p:cNvPr id="232" name="Google Shape;232;p24"/>
          <p:cNvPicPr preferRelativeResize="0"/>
          <p:nvPr/>
        </p:nvPicPr>
        <p:blipFill>
          <a:blip r:embed="rId6">
            <a:alphaModFix/>
          </a:blip>
          <a:stretch>
            <a:fillRect/>
          </a:stretch>
        </p:blipFill>
        <p:spPr>
          <a:xfrm>
            <a:off x="3271838" y="-12"/>
            <a:ext cx="2600325" cy="2371725"/>
          </a:xfrm>
          <a:prstGeom prst="rect">
            <a:avLst/>
          </a:prstGeom>
          <a:noFill/>
          <a:ln>
            <a:noFill/>
          </a:ln>
        </p:spPr>
      </p:pic>
      <p:pic>
        <p:nvPicPr>
          <p:cNvPr id="233" name="Google Shape;233;p24"/>
          <p:cNvPicPr preferRelativeResize="0"/>
          <p:nvPr/>
        </p:nvPicPr>
        <p:blipFill>
          <a:blip r:embed="rId7">
            <a:alphaModFix/>
          </a:blip>
          <a:stretch>
            <a:fillRect/>
          </a:stretch>
        </p:blipFill>
        <p:spPr>
          <a:xfrm>
            <a:off x="4778967" y="2026649"/>
            <a:ext cx="3843282" cy="3210100"/>
          </a:xfrm>
          <a:prstGeom prst="rect">
            <a:avLst/>
          </a:prstGeom>
          <a:noFill/>
          <a:ln>
            <a:noFill/>
          </a:ln>
        </p:spPr>
      </p:pic>
      <p:pic>
        <p:nvPicPr>
          <p:cNvPr id="234" name="Google Shape;234;p24"/>
          <p:cNvPicPr preferRelativeResize="0"/>
          <p:nvPr/>
        </p:nvPicPr>
        <p:blipFill>
          <a:blip r:embed="rId8">
            <a:alphaModFix/>
          </a:blip>
          <a:stretch>
            <a:fillRect/>
          </a:stretch>
        </p:blipFill>
        <p:spPr>
          <a:xfrm>
            <a:off x="5938950" y="18863"/>
            <a:ext cx="3089974" cy="2062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Increasing Contrast Yolov8</a:t>
            </a:r>
            <a:endParaRPr/>
          </a:p>
        </p:txBody>
      </p:sp>
      <p:sp>
        <p:nvSpPr>
          <p:cNvPr id="240" name="Google Shape;240;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Contrast: 1.5</a:t>
            </a:r>
            <a:endParaRPr/>
          </a:p>
        </p:txBody>
      </p:sp>
      <p:pic>
        <p:nvPicPr>
          <p:cNvPr id="241" name="Google Shape;241;p25"/>
          <p:cNvPicPr preferRelativeResize="0"/>
          <p:nvPr/>
        </p:nvPicPr>
        <p:blipFill>
          <a:blip r:embed="rId3">
            <a:alphaModFix/>
          </a:blip>
          <a:stretch>
            <a:fillRect/>
          </a:stretch>
        </p:blipFill>
        <p:spPr>
          <a:xfrm>
            <a:off x="2401720" y="1454600"/>
            <a:ext cx="4131901" cy="291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7" name="Google Shape;247;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26"/>
          <p:cNvPicPr preferRelativeResize="0"/>
          <p:nvPr/>
        </p:nvPicPr>
        <p:blipFill>
          <a:blip r:embed="rId3">
            <a:alphaModFix/>
          </a:blip>
          <a:stretch>
            <a:fillRect/>
          </a:stretch>
        </p:blipFill>
        <p:spPr>
          <a:xfrm>
            <a:off x="138113" y="157025"/>
            <a:ext cx="4295775" cy="1524000"/>
          </a:xfrm>
          <a:prstGeom prst="rect">
            <a:avLst/>
          </a:prstGeom>
          <a:noFill/>
          <a:ln>
            <a:noFill/>
          </a:ln>
        </p:spPr>
      </p:pic>
      <p:pic>
        <p:nvPicPr>
          <p:cNvPr id="249" name="Google Shape;249;p26"/>
          <p:cNvPicPr preferRelativeResize="0"/>
          <p:nvPr/>
        </p:nvPicPr>
        <p:blipFill>
          <a:blip r:embed="rId4">
            <a:alphaModFix/>
          </a:blip>
          <a:stretch>
            <a:fillRect/>
          </a:stretch>
        </p:blipFill>
        <p:spPr>
          <a:xfrm>
            <a:off x="99100" y="1534550"/>
            <a:ext cx="2686050" cy="1962150"/>
          </a:xfrm>
          <a:prstGeom prst="rect">
            <a:avLst/>
          </a:prstGeom>
          <a:noFill/>
          <a:ln>
            <a:noFill/>
          </a:ln>
        </p:spPr>
      </p:pic>
      <p:pic>
        <p:nvPicPr>
          <p:cNvPr id="250" name="Google Shape;250;p26"/>
          <p:cNvPicPr preferRelativeResize="0"/>
          <p:nvPr/>
        </p:nvPicPr>
        <p:blipFill>
          <a:blip r:embed="rId5">
            <a:alphaModFix/>
          </a:blip>
          <a:stretch>
            <a:fillRect/>
          </a:stretch>
        </p:blipFill>
        <p:spPr>
          <a:xfrm>
            <a:off x="1156513" y="3198988"/>
            <a:ext cx="2466975" cy="1857375"/>
          </a:xfrm>
          <a:prstGeom prst="rect">
            <a:avLst/>
          </a:prstGeom>
          <a:noFill/>
          <a:ln>
            <a:noFill/>
          </a:ln>
        </p:spPr>
      </p:pic>
      <p:pic>
        <p:nvPicPr>
          <p:cNvPr id="251" name="Google Shape;251;p26"/>
          <p:cNvPicPr preferRelativeResize="0"/>
          <p:nvPr/>
        </p:nvPicPr>
        <p:blipFill>
          <a:blip r:embed="rId6">
            <a:alphaModFix/>
          </a:blip>
          <a:stretch>
            <a:fillRect/>
          </a:stretch>
        </p:blipFill>
        <p:spPr>
          <a:xfrm>
            <a:off x="3446000" y="2634188"/>
            <a:ext cx="3429000" cy="2581275"/>
          </a:xfrm>
          <a:prstGeom prst="rect">
            <a:avLst/>
          </a:prstGeom>
          <a:noFill/>
          <a:ln>
            <a:noFill/>
          </a:ln>
        </p:spPr>
      </p:pic>
      <p:pic>
        <p:nvPicPr>
          <p:cNvPr id="252" name="Google Shape;252;p26"/>
          <p:cNvPicPr preferRelativeResize="0"/>
          <p:nvPr/>
        </p:nvPicPr>
        <p:blipFill>
          <a:blip r:embed="rId7">
            <a:alphaModFix/>
          </a:blip>
          <a:stretch>
            <a:fillRect/>
          </a:stretch>
        </p:blipFill>
        <p:spPr>
          <a:xfrm>
            <a:off x="4796895" y="48900"/>
            <a:ext cx="3029275" cy="2472650"/>
          </a:xfrm>
          <a:prstGeom prst="rect">
            <a:avLst/>
          </a:prstGeom>
          <a:noFill/>
          <a:ln>
            <a:noFill/>
          </a:ln>
        </p:spPr>
      </p:pic>
      <p:pic>
        <p:nvPicPr>
          <p:cNvPr id="253" name="Google Shape;253;p26"/>
          <p:cNvPicPr preferRelativeResize="0"/>
          <p:nvPr/>
        </p:nvPicPr>
        <p:blipFill>
          <a:blip r:embed="rId8">
            <a:alphaModFix/>
          </a:blip>
          <a:stretch>
            <a:fillRect/>
          </a:stretch>
        </p:blipFill>
        <p:spPr>
          <a:xfrm>
            <a:off x="5919244" y="3074425"/>
            <a:ext cx="3224751" cy="202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type="title"/>
          </p:nvPr>
        </p:nvSpPr>
        <p:spPr>
          <a:xfrm>
            <a:off x="590550" y="31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Running Yolov5</a:t>
            </a:r>
            <a:endParaRPr/>
          </a:p>
        </p:txBody>
      </p:sp>
      <p:sp>
        <p:nvSpPr>
          <p:cNvPr id="259" name="Google Shape;259;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Original Images</a:t>
            </a:r>
            <a:endParaRPr/>
          </a:p>
        </p:txBody>
      </p:sp>
      <p:pic>
        <p:nvPicPr>
          <p:cNvPr id="260" name="Google Shape;260;p27"/>
          <p:cNvPicPr preferRelativeResize="0"/>
          <p:nvPr/>
        </p:nvPicPr>
        <p:blipFill>
          <a:blip r:embed="rId3">
            <a:alphaModFix/>
          </a:blip>
          <a:stretch>
            <a:fillRect/>
          </a:stretch>
        </p:blipFill>
        <p:spPr>
          <a:xfrm>
            <a:off x="2090650" y="1127077"/>
            <a:ext cx="5351000" cy="3680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6" name="Google Shape;266;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28"/>
          <p:cNvPicPr preferRelativeResize="0"/>
          <p:nvPr/>
        </p:nvPicPr>
        <p:blipFill>
          <a:blip r:embed="rId3">
            <a:alphaModFix/>
          </a:blip>
          <a:stretch>
            <a:fillRect/>
          </a:stretch>
        </p:blipFill>
        <p:spPr>
          <a:xfrm>
            <a:off x="77225" y="239450"/>
            <a:ext cx="5129725" cy="3416400"/>
          </a:xfrm>
          <a:prstGeom prst="rect">
            <a:avLst/>
          </a:prstGeom>
          <a:noFill/>
          <a:ln>
            <a:noFill/>
          </a:ln>
        </p:spPr>
      </p:pic>
      <p:pic>
        <p:nvPicPr>
          <p:cNvPr id="268" name="Google Shape;268;p28"/>
          <p:cNvPicPr preferRelativeResize="0"/>
          <p:nvPr/>
        </p:nvPicPr>
        <p:blipFill>
          <a:blip r:embed="rId4">
            <a:alphaModFix/>
          </a:blip>
          <a:stretch>
            <a:fillRect/>
          </a:stretch>
        </p:blipFill>
        <p:spPr>
          <a:xfrm>
            <a:off x="3714750" y="1543475"/>
            <a:ext cx="5220600" cy="3482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4" name="Google Shape;274;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5" name="Google Shape;275;p29"/>
          <p:cNvPicPr preferRelativeResize="0"/>
          <p:nvPr/>
        </p:nvPicPr>
        <p:blipFill>
          <a:blip r:embed="rId3">
            <a:alphaModFix/>
          </a:blip>
          <a:stretch>
            <a:fillRect/>
          </a:stretch>
        </p:blipFill>
        <p:spPr>
          <a:xfrm>
            <a:off x="1" y="0"/>
            <a:ext cx="4032399" cy="2687600"/>
          </a:xfrm>
          <a:prstGeom prst="rect">
            <a:avLst/>
          </a:prstGeom>
          <a:noFill/>
          <a:ln>
            <a:noFill/>
          </a:ln>
        </p:spPr>
      </p:pic>
      <p:pic>
        <p:nvPicPr>
          <p:cNvPr id="276" name="Google Shape;276;p29"/>
          <p:cNvPicPr preferRelativeResize="0"/>
          <p:nvPr/>
        </p:nvPicPr>
        <p:blipFill>
          <a:blip r:embed="rId4">
            <a:alphaModFix/>
          </a:blip>
          <a:stretch>
            <a:fillRect/>
          </a:stretch>
        </p:blipFill>
        <p:spPr>
          <a:xfrm>
            <a:off x="32950" y="1574338"/>
            <a:ext cx="2895600" cy="1419225"/>
          </a:xfrm>
          <a:prstGeom prst="rect">
            <a:avLst/>
          </a:prstGeom>
          <a:noFill/>
          <a:ln>
            <a:noFill/>
          </a:ln>
        </p:spPr>
      </p:pic>
      <p:pic>
        <p:nvPicPr>
          <p:cNvPr id="277" name="Google Shape;277;p29"/>
          <p:cNvPicPr preferRelativeResize="0"/>
          <p:nvPr/>
        </p:nvPicPr>
        <p:blipFill>
          <a:blip r:embed="rId5">
            <a:alphaModFix/>
          </a:blip>
          <a:stretch>
            <a:fillRect/>
          </a:stretch>
        </p:blipFill>
        <p:spPr>
          <a:xfrm>
            <a:off x="3976128" y="1490525"/>
            <a:ext cx="4941624" cy="3293602"/>
          </a:xfrm>
          <a:prstGeom prst="rect">
            <a:avLst/>
          </a:prstGeom>
          <a:noFill/>
          <a:ln>
            <a:noFill/>
          </a:ln>
        </p:spPr>
      </p:pic>
      <p:pic>
        <p:nvPicPr>
          <p:cNvPr id="278" name="Google Shape;278;p29"/>
          <p:cNvPicPr preferRelativeResize="0"/>
          <p:nvPr/>
        </p:nvPicPr>
        <p:blipFill>
          <a:blip r:embed="rId6">
            <a:alphaModFix/>
          </a:blip>
          <a:stretch>
            <a:fillRect/>
          </a:stretch>
        </p:blipFill>
        <p:spPr>
          <a:xfrm>
            <a:off x="5456275" y="94225"/>
            <a:ext cx="2914650" cy="228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4" name="Google Shape;284;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5" name="Google Shape;285;p30"/>
          <p:cNvPicPr preferRelativeResize="0"/>
          <p:nvPr/>
        </p:nvPicPr>
        <p:blipFill>
          <a:blip r:embed="rId3">
            <a:alphaModFix/>
          </a:blip>
          <a:stretch>
            <a:fillRect/>
          </a:stretch>
        </p:blipFill>
        <p:spPr>
          <a:xfrm>
            <a:off x="41528" y="0"/>
            <a:ext cx="4356849" cy="2903850"/>
          </a:xfrm>
          <a:prstGeom prst="rect">
            <a:avLst/>
          </a:prstGeom>
          <a:noFill/>
          <a:ln>
            <a:noFill/>
          </a:ln>
        </p:spPr>
      </p:pic>
      <p:pic>
        <p:nvPicPr>
          <p:cNvPr id="286" name="Google Shape;286;p30"/>
          <p:cNvPicPr preferRelativeResize="0"/>
          <p:nvPr/>
        </p:nvPicPr>
        <p:blipFill>
          <a:blip r:embed="rId4">
            <a:alphaModFix/>
          </a:blip>
          <a:stretch>
            <a:fillRect/>
          </a:stretch>
        </p:blipFill>
        <p:spPr>
          <a:xfrm>
            <a:off x="3899051" y="1662499"/>
            <a:ext cx="5199923" cy="3481000"/>
          </a:xfrm>
          <a:prstGeom prst="rect">
            <a:avLst/>
          </a:prstGeom>
          <a:noFill/>
          <a:ln>
            <a:noFill/>
          </a:ln>
        </p:spPr>
      </p:pic>
      <p:pic>
        <p:nvPicPr>
          <p:cNvPr id="287" name="Google Shape;287;p30"/>
          <p:cNvPicPr preferRelativeResize="0"/>
          <p:nvPr/>
        </p:nvPicPr>
        <p:blipFill>
          <a:blip r:embed="rId5">
            <a:alphaModFix/>
          </a:blip>
          <a:stretch>
            <a:fillRect/>
          </a:stretch>
        </p:blipFill>
        <p:spPr>
          <a:xfrm>
            <a:off x="1388747" y="2826600"/>
            <a:ext cx="2681400" cy="2164500"/>
          </a:xfrm>
          <a:prstGeom prst="rect">
            <a:avLst/>
          </a:prstGeom>
          <a:noFill/>
          <a:ln>
            <a:noFill/>
          </a:ln>
        </p:spPr>
      </p:pic>
      <p:pic>
        <p:nvPicPr>
          <p:cNvPr id="288" name="Google Shape;288;p30"/>
          <p:cNvPicPr preferRelativeResize="0"/>
          <p:nvPr/>
        </p:nvPicPr>
        <p:blipFill>
          <a:blip r:embed="rId6">
            <a:alphaModFix/>
          </a:blip>
          <a:stretch>
            <a:fillRect/>
          </a:stretch>
        </p:blipFill>
        <p:spPr>
          <a:xfrm>
            <a:off x="4246350" y="92175"/>
            <a:ext cx="2457450" cy="1714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8191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Changing brightness for Yolov5</a:t>
            </a:r>
            <a:endParaRPr/>
          </a:p>
        </p:txBody>
      </p:sp>
      <p:sp>
        <p:nvSpPr>
          <p:cNvPr id="294" name="Google Shape;294;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Brightness 1.5:</a:t>
            </a:r>
            <a:endParaRPr/>
          </a:p>
        </p:txBody>
      </p:sp>
      <p:pic>
        <p:nvPicPr>
          <p:cNvPr id="295" name="Google Shape;295;p31"/>
          <p:cNvPicPr preferRelativeResize="0"/>
          <p:nvPr/>
        </p:nvPicPr>
        <p:blipFill>
          <a:blip r:embed="rId3">
            <a:alphaModFix/>
          </a:blip>
          <a:stretch>
            <a:fillRect/>
          </a:stretch>
        </p:blipFill>
        <p:spPr>
          <a:xfrm>
            <a:off x="2097488" y="1406425"/>
            <a:ext cx="6227362"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Original images</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36" name="Google Shape;136;p14"/>
          <p:cNvPicPr preferRelativeResize="0"/>
          <p:nvPr/>
        </p:nvPicPr>
        <p:blipFill>
          <a:blip r:embed="rId3">
            <a:alphaModFix/>
          </a:blip>
          <a:stretch>
            <a:fillRect/>
          </a:stretch>
        </p:blipFill>
        <p:spPr>
          <a:xfrm>
            <a:off x="5" y="986826"/>
            <a:ext cx="2846874" cy="1897449"/>
          </a:xfrm>
          <a:prstGeom prst="rect">
            <a:avLst/>
          </a:prstGeom>
          <a:noFill/>
          <a:ln>
            <a:noFill/>
          </a:ln>
        </p:spPr>
      </p:pic>
      <p:pic>
        <p:nvPicPr>
          <p:cNvPr id="137" name="Google Shape;137;p14"/>
          <p:cNvPicPr preferRelativeResize="0"/>
          <p:nvPr/>
        </p:nvPicPr>
        <p:blipFill>
          <a:blip r:embed="rId4">
            <a:alphaModFix/>
          </a:blip>
          <a:stretch>
            <a:fillRect/>
          </a:stretch>
        </p:blipFill>
        <p:spPr>
          <a:xfrm>
            <a:off x="-12525" y="3050575"/>
            <a:ext cx="2966349" cy="1977076"/>
          </a:xfrm>
          <a:prstGeom prst="rect">
            <a:avLst/>
          </a:prstGeom>
          <a:noFill/>
          <a:ln>
            <a:noFill/>
          </a:ln>
        </p:spPr>
      </p:pic>
      <p:pic>
        <p:nvPicPr>
          <p:cNvPr id="138" name="Google Shape;138;p14"/>
          <p:cNvPicPr preferRelativeResize="0"/>
          <p:nvPr/>
        </p:nvPicPr>
        <p:blipFill>
          <a:blip r:embed="rId5">
            <a:alphaModFix/>
          </a:blip>
          <a:stretch>
            <a:fillRect/>
          </a:stretch>
        </p:blipFill>
        <p:spPr>
          <a:xfrm>
            <a:off x="2846875" y="986825"/>
            <a:ext cx="2966350" cy="1975596"/>
          </a:xfrm>
          <a:prstGeom prst="rect">
            <a:avLst/>
          </a:prstGeom>
          <a:noFill/>
          <a:ln>
            <a:noFill/>
          </a:ln>
        </p:spPr>
      </p:pic>
      <p:pic>
        <p:nvPicPr>
          <p:cNvPr id="139" name="Google Shape;139;p14"/>
          <p:cNvPicPr preferRelativeResize="0"/>
          <p:nvPr/>
        </p:nvPicPr>
        <p:blipFill>
          <a:blip r:embed="rId6">
            <a:alphaModFix/>
          </a:blip>
          <a:stretch>
            <a:fillRect/>
          </a:stretch>
        </p:blipFill>
        <p:spPr>
          <a:xfrm>
            <a:off x="2953825" y="2950211"/>
            <a:ext cx="3109450" cy="2074001"/>
          </a:xfrm>
          <a:prstGeom prst="rect">
            <a:avLst/>
          </a:prstGeom>
          <a:noFill/>
          <a:ln>
            <a:noFill/>
          </a:ln>
        </p:spPr>
      </p:pic>
      <p:pic>
        <p:nvPicPr>
          <p:cNvPr id="140" name="Google Shape;140;p14"/>
          <p:cNvPicPr preferRelativeResize="0"/>
          <p:nvPr/>
        </p:nvPicPr>
        <p:blipFill>
          <a:blip r:embed="rId7">
            <a:alphaModFix/>
          </a:blip>
          <a:stretch>
            <a:fillRect/>
          </a:stretch>
        </p:blipFill>
        <p:spPr>
          <a:xfrm>
            <a:off x="5817905" y="733350"/>
            <a:ext cx="3326095" cy="2216849"/>
          </a:xfrm>
          <a:prstGeom prst="rect">
            <a:avLst/>
          </a:prstGeom>
          <a:noFill/>
          <a:ln>
            <a:noFill/>
          </a:ln>
        </p:spPr>
      </p:pic>
      <p:pic>
        <p:nvPicPr>
          <p:cNvPr id="141" name="Google Shape;141;p14"/>
          <p:cNvPicPr preferRelativeResize="0"/>
          <p:nvPr/>
        </p:nvPicPr>
        <p:blipFill>
          <a:blip r:embed="rId8">
            <a:alphaModFix/>
          </a:blip>
          <a:stretch>
            <a:fillRect/>
          </a:stretch>
        </p:blipFill>
        <p:spPr>
          <a:xfrm>
            <a:off x="5894672" y="2925287"/>
            <a:ext cx="3172552" cy="2123826"/>
          </a:xfrm>
          <a:prstGeom prst="rect">
            <a:avLst/>
          </a:prstGeom>
          <a:noFill/>
          <a:ln>
            <a:noFill/>
          </a:ln>
        </p:spPr>
      </p:pic>
      <p:sp>
        <p:nvSpPr>
          <p:cNvPr id="142" name="Google Shape;142;p14"/>
          <p:cNvSpPr txBox="1"/>
          <p:nvPr>
            <p:ph type="title"/>
          </p:nvPr>
        </p:nvSpPr>
        <p:spPr>
          <a:xfrm>
            <a:off x="971550" y="159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Original images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1" name="Google Shape;301;p32"/>
          <p:cNvPicPr preferRelativeResize="0"/>
          <p:nvPr/>
        </p:nvPicPr>
        <p:blipFill>
          <a:blip r:embed="rId3">
            <a:alphaModFix/>
          </a:blip>
          <a:stretch>
            <a:fillRect/>
          </a:stretch>
        </p:blipFill>
        <p:spPr>
          <a:xfrm>
            <a:off x="43228" y="0"/>
            <a:ext cx="2765775" cy="2019825"/>
          </a:xfrm>
          <a:prstGeom prst="rect">
            <a:avLst/>
          </a:prstGeom>
          <a:noFill/>
          <a:ln>
            <a:noFill/>
          </a:ln>
        </p:spPr>
      </p:pic>
      <p:pic>
        <p:nvPicPr>
          <p:cNvPr id="302" name="Google Shape;302;p32"/>
          <p:cNvPicPr preferRelativeResize="0"/>
          <p:nvPr/>
        </p:nvPicPr>
        <p:blipFill>
          <a:blip r:embed="rId4">
            <a:alphaModFix/>
          </a:blip>
          <a:stretch>
            <a:fillRect/>
          </a:stretch>
        </p:blipFill>
        <p:spPr>
          <a:xfrm>
            <a:off x="-75226" y="1610174"/>
            <a:ext cx="2765775" cy="2266751"/>
          </a:xfrm>
          <a:prstGeom prst="rect">
            <a:avLst/>
          </a:prstGeom>
          <a:noFill/>
          <a:ln>
            <a:noFill/>
          </a:ln>
        </p:spPr>
      </p:pic>
      <p:pic>
        <p:nvPicPr>
          <p:cNvPr id="303" name="Google Shape;303;p32"/>
          <p:cNvPicPr preferRelativeResize="0"/>
          <p:nvPr/>
        </p:nvPicPr>
        <p:blipFill>
          <a:blip r:embed="rId5">
            <a:alphaModFix/>
          </a:blip>
          <a:stretch>
            <a:fillRect/>
          </a:stretch>
        </p:blipFill>
        <p:spPr>
          <a:xfrm>
            <a:off x="5873396" y="2571746"/>
            <a:ext cx="3033476" cy="2659750"/>
          </a:xfrm>
          <a:prstGeom prst="rect">
            <a:avLst/>
          </a:prstGeom>
          <a:noFill/>
          <a:ln>
            <a:noFill/>
          </a:ln>
        </p:spPr>
      </p:pic>
      <p:pic>
        <p:nvPicPr>
          <p:cNvPr id="304" name="Google Shape;304;p32"/>
          <p:cNvPicPr preferRelativeResize="0"/>
          <p:nvPr/>
        </p:nvPicPr>
        <p:blipFill>
          <a:blip r:embed="rId6">
            <a:alphaModFix/>
          </a:blip>
          <a:stretch>
            <a:fillRect/>
          </a:stretch>
        </p:blipFill>
        <p:spPr>
          <a:xfrm>
            <a:off x="4790169" y="119444"/>
            <a:ext cx="3886851" cy="2281775"/>
          </a:xfrm>
          <a:prstGeom prst="rect">
            <a:avLst/>
          </a:prstGeom>
          <a:noFill/>
          <a:ln>
            <a:noFill/>
          </a:ln>
        </p:spPr>
      </p:pic>
      <p:pic>
        <p:nvPicPr>
          <p:cNvPr id="305" name="Google Shape;305;p32"/>
          <p:cNvPicPr preferRelativeResize="0"/>
          <p:nvPr/>
        </p:nvPicPr>
        <p:blipFill>
          <a:blip r:embed="rId7">
            <a:alphaModFix/>
          </a:blip>
          <a:stretch>
            <a:fillRect/>
          </a:stretch>
        </p:blipFill>
        <p:spPr>
          <a:xfrm>
            <a:off x="0" y="3423463"/>
            <a:ext cx="5905500" cy="1971675"/>
          </a:xfrm>
          <a:prstGeom prst="rect">
            <a:avLst/>
          </a:prstGeom>
          <a:noFill/>
          <a:ln>
            <a:noFill/>
          </a:ln>
        </p:spPr>
      </p:pic>
      <p:pic>
        <p:nvPicPr>
          <p:cNvPr id="306" name="Google Shape;306;p32"/>
          <p:cNvPicPr preferRelativeResize="0"/>
          <p:nvPr/>
        </p:nvPicPr>
        <p:blipFill>
          <a:blip r:embed="rId8">
            <a:alphaModFix/>
          </a:blip>
          <a:stretch>
            <a:fillRect/>
          </a:stretch>
        </p:blipFill>
        <p:spPr>
          <a:xfrm>
            <a:off x="2809000" y="1610175"/>
            <a:ext cx="3181350" cy="211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title"/>
          </p:nvPr>
        </p:nvSpPr>
        <p:spPr>
          <a:xfrm>
            <a:off x="8191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Changing brightness for yolov5</a:t>
            </a:r>
            <a:endParaRPr/>
          </a:p>
        </p:txBody>
      </p:sp>
      <p:sp>
        <p:nvSpPr>
          <p:cNvPr id="312" name="Google Shape;312;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Brightness: 1.2</a:t>
            </a:r>
            <a:endParaRPr/>
          </a:p>
        </p:txBody>
      </p:sp>
      <p:pic>
        <p:nvPicPr>
          <p:cNvPr id="313" name="Google Shape;313;p33"/>
          <p:cNvPicPr preferRelativeResize="0"/>
          <p:nvPr/>
        </p:nvPicPr>
        <p:blipFill>
          <a:blip r:embed="rId3">
            <a:alphaModFix/>
          </a:blip>
          <a:stretch>
            <a:fillRect/>
          </a:stretch>
        </p:blipFill>
        <p:spPr>
          <a:xfrm>
            <a:off x="2102492" y="1346100"/>
            <a:ext cx="6111232" cy="34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9" name="Google Shape;319;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34"/>
          <p:cNvPicPr preferRelativeResize="0"/>
          <p:nvPr/>
        </p:nvPicPr>
        <p:blipFill>
          <a:blip r:embed="rId3">
            <a:alphaModFix/>
          </a:blip>
          <a:stretch>
            <a:fillRect/>
          </a:stretch>
        </p:blipFill>
        <p:spPr>
          <a:xfrm>
            <a:off x="203763" y="133350"/>
            <a:ext cx="3438525" cy="2438400"/>
          </a:xfrm>
          <a:prstGeom prst="rect">
            <a:avLst/>
          </a:prstGeom>
          <a:noFill/>
          <a:ln>
            <a:noFill/>
          </a:ln>
        </p:spPr>
      </p:pic>
      <p:pic>
        <p:nvPicPr>
          <p:cNvPr id="321" name="Google Shape;321;p34"/>
          <p:cNvPicPr preferRelativeResize="0"/>
          <p:nvPr/>
        </p:nvPicPr>
        <p:blipFill>
          <a:blip r:embed="rId4">
            <a:alphaModFix/>
          </a:blip>
          <a:stretch>
            <a:fillRect/>
          </a:stretch>
        </p:blipFill>
        <p:spPr>
          <a:xfrm>
            <a:off x="241613" y="2385488"/>
            <a:ext cx="2771775" cy="2314575"/>
          </a:xfrm>
          <a:prstGeom prst="rect">
            <a:avLst/>
          </a:prstGeom>
          <a:noFill/>
          <a:ln>
            <a:noFill/>
          </a:ln>
        </p:spPr>
      </p:pic>
      <p:pic>
        <p:nvPicPr>
          <p:cNvPr id="322" name="Google Shape;322;p34"/>
          <p:cNvPicPr preferRelativeResize="0"/>
          <p:nvPr/>
        </p:nvPicPr>
        <p:blipFill>
          <a:blip r:embed="rId5">
            <a:alphaModFix/>
          </a:blip>
          <a:stretch>
            <a:fillRect/>
          </a:stretch>
        </p:blipFill>
        <p:spPr>
          <a:xfrm>
            <a:off x="3013396" y="2324625"/>
            <a:ext cx="3275676" cy="2770225"/>
          </a:xfrm>
          <a:prstGeom prst="rect">
            <a:avLst/>
          </a:prstGeom>
          <a:noFill/>
          <a:ln>
            <a:noFill/>
          </a:ln>
        </p:spPr>
      </p:pic>
      <p:pic>
        <p:nvPicPr>
          <p:cNvPr id="323" name="Google Shape;323;p34"/>
          <p:cNvPicPr preferRelativeResize="0"/>
          <p:nvPr/>
        </p:nvPicPr>
        <p:blipFill>
          <a:blip r:embed="rId6">
            <a:alphaModFix/>
          </a:blip>
          <a:stretch>
            <a:fillRect/>
          </a:stretch>
        </p:blipFill>
        <p:spPr>
          <a:xfrm>
            <a:off x="2681150" y="254849"/>
            <a:ext cx="3529350" cy="1953925"/>
          </a:xfrm>
          <a:prstGeom prst="rect">
            <a:avLst/>
          </a:prstGeom>
          <a:noFill/>
          <a:ln>
            <a:noFill/>
          </a:ln>
        </p:spPr>
      </p:pic>
      <p:pic>
        <p:nvPicPr>
          <p:cNvPr id="324" name="Google Shape;324;p34"/>
          <p:cNvPicPr preferRelativeResize="0"/>
          <p:nvPr/>
        </p:nvPicPr>
        <p:blipFill>
          <a:blip r:embed="rId7">
            <a:alphaModFix/>
          </a:blip>
          <a:stretch>
            <a:fillRect/>
          </a:stretch>
        </p:blipFill>
        <p:spPr>
          <a:xfrm>
            <a:off x="5001675" y="414125"/>
            <a:ext cx="3986300" cy="1518975"/>
          </a:xfrm>
          <a:prstGeom prst="rect">
            <a:avLst/>
          </a:prstGeom>
          <a:noFill/>
          <a:ln>
            <a:noFill/>
          </a:ln>
        </p:spPr>
      </p:pic>
      <p:pic>
        <p:nvPicPr>
          <p:cNvPr id="325" name="Google Shape;325;p34"/>
          <p:cNvPicPr preferRelativeResize="0"/>
          <p:nvPr/>
        </p:nvPicPr>
        <p:blipFill>
          <a:blip r:embed="rId8">
            <a:alphaModFix/>
          </a:blip>
          <a:stretch>
            <a:fillRect/>
          </a:stretch>
        </p:blipFill>
        <p:spPr>
          <a:xfrm>
            <a:off x="5949488" y="2571750"/>
            <a:ext cx="3038475" cy="215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txBox="1"/>
          <p:nvPr>
            <p:ph type="title"/>
          </p:nvPr>
        </p:nvSpPr>
        <p:spPr>
          <a:xfrm>
            <a:off x="8191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Changing contrast for Yolov5</a:t>
            </a:r>
            <a:endParaRPr/>
          </a:p>
        </p:txBody>
      </p:sp>
      <p:sp>
        <p:nvSpPr>
          <p:cNvPr id="331" name="Google Shape;331;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Contrast </a:t>
            </a:r>
            <a:r>
              <a:rPr lang="en"/>
              <a:t>1.2:</a:t>
            </a:r>
            <a:endParaRPr/>
          </a:p>
        </p:txBody>
      </p:sp>
      <p:pic>
        <p:nvPicPr>
          <p:cNvPr id="332" name="Google Shape;332;p35"/>
          <p:cNvPicPr preferRelativeResize="0"/>
          <p:nvPr/>
        </p:nvPicPr>
        <p:blipFill>
          <a:blip r:embed="rId3">
            <a:alphaModFix/>
          </a:blip>
          <a:stretch>
            <a:fillRect/>
          </a:stretch>
        </p:blipFill>
        <p:spPr>
          <a:xfrm>
            <a:off x="1971550" y="1298500"/>
            <a:ext cx="6594600" cy="361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8" name="Google Shape;338;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36"/>
          <p:cNvPicPr preferRelativeResize="0"/>
          <p:nvPr/>
        </p:nvPicPr>
        <p:blipFill>
          <a:blip r:embed="rId3">
            <a:alphaModFix/>
          </a:blip>
          <a:stretch>
            <a:fillRect/>
          </a:stretch>
        </p:blipFill>
        <p:spPr>
          <a:xfrm>
            <a:off x="0" y="81600"/>
            <a:ext cx="3467100" cy="2076450"/>
          </a:xfrm>
          <a:prstGeom prst="rect">
            <a:avLst/>
          </a:prstGeom>
          <a:noFill/>
          <a:ln>
            <a:noFill/>
          </a:ln>
        </p:spPr>
      </p:pic>
      <p:pic>
        <p:nvPicPr>
          <p:cNvPr id="340" name="Google Shape;340;p36"/>
          <p:cNvPicPr preferRelativeResize="0"/>
          <p:nvPr/>
        </p:nvPicPr>
        <p:blipFill>
          <a:blip r:embed="rId4">
            <a:alphaModFix/>
          </a:blip>
          <a:stretch>
            <a:fillRect/>
          </a:stretch>
        </p:blipFill>
        <p:spPr>
          <a:xfrm>
            <a:off x="36688" y="1929063"/>
            <a:ext cx="3305175" cy="2486025"/>
          </a:xfrm>
          <a:prstGeom prst="rect">
            <a:avLst/>
          </a:prstGeom>
          <a:noFill/>
          <a:ln>
            <a:noFill/>
          </a:ln>
        </p:spPr>
      </p:pic>
      <p:pic>
        <p:nvPicPr>
          <p:cNvPr id="341" name="Google Shape;341;p36"/>
          <p:cNvPicPr preferRelativeResize="0"/>
          <p:nvPr/>
        </p:nvPicPr>
        <p:blipFill>
          <a:blip r:embed="rId5">
            <a:alphaModFix/>
          </a:blip>
          <a:stretch>
            <a:fillRect/>
          </a:stretch>
        </p:blipFill>
        <p:spPr>
          <a:xfrm>
            <a:off x="3101575" y="42971"/>
            <a:ext cx="3236250" cy="2799075"/>
          </a:xfrm>
          <a:prstGeom prst="rect">
            <a:avLst/>
          </a:prstGeom>
          <a:noFill/>
          <a:ln>
            <a:noFill/>
          </a:ln>
        </p:spPr>
      </p:pic>
      <p:pic>
        <p:nvPicPr>
          <p:cNvPr id="342" name="Google Shape;342;p36"/>
          <p:cNvPicPr preferRelativeResize="0"/>
          <p:nvPr/>
        </p:nvPicPr>
        <p:blipFill>
          <a:blip r:embed="rId6">
            <a:alphaModFix/>
          </a:blip>
          <a:stretch>
            <a:fillRect/>
          </a:stretch>
        </p:blipFill>
        <p:spPr>
          <a:xfrm>
            <a:off x="1635088" y="2906150"/>
            <a:ext cx="7058025" cy="2152650"/>
          </a:xfrm>
          <a:prstGeom prst="rect">
            <a:avLst/>
          </a:prstGeom>
          <a:noFill/>
          <a:ln>
            <a:noFill/>
          </a:ln>
        </p:spPr>
      </p:pic>
      <p:pic>
        <p:nvPicPr>
          <p:cNvPr id="343" name="Google Shape;343;p36"/>
          <p:cNvPicPr preferRelativeResize="0"/>
          <p:nvPr/>
        </p:nvPicPr>
        <p:blipFill>
          <a:blip r:embed="rId7">
            <a:alphaModFix/>
          </a:blip>
          <a:stretch>
            <a:fillRect/>
          </a:stretch>
        </p:blipFill>
        <p:spPr>
          <a:xfrm>
            <a:off x="2814044" y="1799375"/>
            <a:ext cx="3515900" cy="2122600"/>
          </a:xfrm>
          <a:prstGeom prst="rect">
            <a:avLst/>
          </a:prstGeom>
          <a:noFill/>
          <a:ln>
            <a:noFill/>
          </a:ln>
        </p:spPr>
      </p:pic>
      <p:pic>
        <p:nvPicPr>
          <p:cNvPr id="344" name="Google Shape;344;p36"/>
          <p:cNvPicPr preferRelativeResize="0"/>
          <p:nvPr/>
        </p:nvPicPr>
        <p:blipFill>
          <a:blip r:embed="rId8">
            <a:alphaModFix/>
          </a:blip>
          <a:stretch>
            <a:fillRect/>
          </a:stretch>
        </p:blipFill>
        <p:spPr>
          <a:xfrm>
            <a:off x="5802775" y="648713"/>
            <a:ext cx="3105150" cy="2257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7"/>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Changing contrast for Yolov5</a:t>
            </a:r>
            <a:endParaRPr/>
          </a:p>
        </p:txBody>
      </p:sp>
      <p:sp>
        <p:nvSpPr>
          <p:cNvPr id="350" name="Google Shape;350;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Contrast 1.5:</a:t>
            </a:r>
            <a:endParaRPr/>
          </a:p>
        </p:txBody>
      </p:sp>
      <p:pic>
        <p:nvPicPr>
          <p:cNvPr id="351" name="Google Shape;351;p37"/>
          <p:cNvPicPr preferRelativeResize="0"/>
          <p:nvPr/>
        </p:nvPicPr>
        <p:blipFill>
          <a:blip r:embed="rId3">
            <a:alphaModFix/>
          </a:blip>
          <a:stretch>
            <a:fillRect/>
          </a:stretch>
        </p:blipFill>
        <p:spPr>
          <a:xfrm>
            <a:off x="2143398" y="1190600"/>
            <a:ext cx="6208373" cy="341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7" name="Google Shape;357;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8" name="Google Shape;358;p38"/>
          <p:cNvPicPr preferRelativeResize="0"/>
          <p:nvPr/>
        </p:nvPicPr>
        <p:blipFill>
          <a:blip r:embed="rId3">
            <a:alphaModFix/>
          </a:blip>
          <a:stretch>
            <a:fillRect/>
          </a:stretch>
        </p:blipFill>
        <p:spPr>
          <a:xfrm>
            <a:off x="65763" y="76950"/>
            <a:ext cx="3019425" cy="1962150"/>
          </a:xfrm>
          <a:prstGeom prst="rect">
            <a:avLst/>
          </a:prstGeom>
          <a:noFill/>
          <a:ln>
            <a:noFill/>
          </a:ln>
        </p:spPr>
      </p:pic>
      <p:pic>
        <p:nvPicPr>
          <p:cNvPr id="359" name="Google Shape;359;p38"/>
          <p:cNvPicPr preferRelativeResize="0"/>
          <p:nvPr/>
        </p:nvPicPr>
        <p:blipFill>
          <a:blip r:embed="rId4">
            <a:alphaModFix/>
          </a:blip>
          <a:stretch>
            <a:fillRect/>
          </a:stretch>
        </p:blipFill>
        <p:spPr>
          <a:xfrm>
            <a:off x="271213" y="1722425"/>
            <a:ext cx="2867025" cy="2276475"/>
          </a:xfrm>
          <a:prstGeom prst="rect">
            <a:avLst/>
          </a:prstGeom>
          <a:noFill/>
          <a:ln>
            <a:noFill/>
          </a:ln>
        </p:spPr>
      </p:pic>
      <p:pic>
        <p:nvPicPr>
          <p:cNvPr id="360" name="Google Shape;360;p38"/>
          <p:cNvPicPr preferRelativeResize="0"/>
          <p:nvPr/>
        </p:nvPicPr>
        <p:blipFill>
          <a:blip r:embed="rId5">
            <a:alphaModFix/>
          </a:blip>
          <a:stretch>
            <a:fillRect/>
          </a:stretch>
        </p:blipFill>
        <p:spPr>
          <a:xfrm>
            <a:off x="3150864" y="162200"/>
            <a:ext cx="3160712" cy="1962150"/>
          </a:xfrm>
          <a:prstGeom prst="rect">
            <a:avLst/>
          </a:prstGeom>
          <a:noFill/>
          <a:ln>
            <a:noFill/>
          </a:ln>
        </p:spPr>
      </p:pic>
      <p:pic>
        <p:nvPicPr>
          <p:cNvPr id="361" name="Google Shape;361;p38"/>
          <p:cNvPicPr preferRelativeResize="0"/>
          <p:nvPr/>
        </p:nvPicPr>
        <p:blipFill>
          <a:blip r:embed="rId6">
            <a:alphaModFix/>
          </a:blip>
          <a:stretch>
            <a:fillRect/>
          </a:stretch>
        </p:blipFill>
        <p:spPr>
          <a:xfrm>
            <a:off x="2266950" y="2934338"/>
            <a:ext cx="6877050" cy="2162175"/>
          </a:xfrm>
          <a:prstGeom prst="rect">
            <a:avLst/>
          </a:prstGeom>
          <a:noFill/>
          <a:ln>
            <a:noFill/>
          </a:ln>
        </p:spPr>
      </p:pic>
      <p:pic>
        <p:nvPicPr>
          <p:cNvPr id="362" name="Google Shape;362;p38"/>
          <p:cNvPicPr preferRelativeResize="0"/>
          <p:nvPr/>
        </p:nvPicPr>
        <p:blipFill>
          <a:blip r:embed="rId7">
            <a:alphaModFix/>
          </a:blip>
          <a:stretch>
            <a:fillRect/>
          </a:stretch>
        </p:blipFill>
        <p:spPr>
          <a:xfrm>
            <a:off x="6136175" y="162200"/>
            <a:ext cx="2973750" cy="2632500"/>
          </a:xfrm>
          <a:prstGeom prst="rect">
            <a:avLst/>
          </a:prstGeom>
          <a:noFill/>
          <a:ln>
            <a:noFill/>
          </a:ln>
        </p:spPr>
      </p:pic>
      <p:pic>
        <p:nvPicPr>
          <p:cNvPr id="363" name="Google Shape;363;p38"/>
          <p:cNvPicPr preferRelativeResize="0"/>
          <p:nvPr/>
        </p:nvPicPr>
        <p:blipFill>
          <a:blip r:embed="rId8">
            <a:alphaModFix/>
          </a:blip>
          <a:stretch>
            <a:fillRect/>
          </a:stretch>
        </p:blipFill>
        <p:spPr>
          <a:xfrm>
            <a:off x="3454888" y="1741475"/>
            <a:ext cx="3057525" cy="2238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 to powerpoint:</a:t>
            </a:r>
            <a:endParaRPr/>
          </a:p>
        </p:txBody>
      </p:sp>
      <p:sp>
        <p:nvSpPr>
          <p:cNvPr id="369" name="Google Shape;369;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https://docs.google.com/presentation/d/1JjL62PPhDaUbsumT2pJYSsnBwfdhTSS1dVw2RBw563M/edit?usp=sharing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Videos: Running Yolov8 and Yolov5 </a:t>
            </a:r>
            <a:endParaRPr/>
          </a:p>
        </p:txBody>
      </p:sp>
      <p:pic>
        <p:nvPicPr>
          <p:cNvPr id="375" name="Google Shape;375;p40" title="RunningYolov8andYolov5.mkv">
            <a:hlinkClick r:id="rId3"/>
          </p:cNvPr>
          <p:cNvPicPr preferRelativeResize="0"/>
          <p:nvPr/>
        </p:nvPicPr>
        <p:blipFill>
          <a:blip r:embed="rId4">
            <a:alphaModFix/>
          </a:blip>
          <a:stretch>
            <a:fillRect/>
          </a:stretch>
        </p:blipFill>
        <p:spPr>
          <a:xfrm>
            <a:off x="2038875" y="11567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 Running YoloV8</a:t>
            </a:r>
            <a:endParaRPr/>
          </a:p>
        </p:txBody>
      </p:sp>
      <p:pic>
        <p:nvPicPr>
          <p:cNvPr id="381" name="Google Shape;381;p41" title="RunningYolov8OnRaspberryPI.mkv">
            <a:hlinkClick r:id="rId3"/>
          </p:cNvPr>
          <p:cNvPicPr preferRelativeResize="0"/>
          <p:nvPr/>
        </p:nvPicPr>
        <p:blipFill>
          <a:blip r:embed="rId4">
            <a:alphaModFix/>
          </a:blip>
          <a:stretch>
            <a:fillRect/>
          </a:stretch>
        </p:blipFill>
        <p:spPr>
          <a:xfrm>
            <a:off x="2589975" y="10966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819150" y="159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yolo v8 to identify tanks in images.</a:t>
            </a:r>
            <a:endParaRPr/>
          </a:p>
        </p:txBody>
      </p:sp>
      <p:sp>
        <p:nvSpPr>
          <p:cNvPr id="148" name="Google Shape;148;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15"/>
          <p:cNvPicPr preferRelativeResize="0"/>
          <p:nvPr/>
        </p:nvPicPr>
        <p:blipFill>
          <a:blip r:embed="rId3">
            <a:alphaModFix/>
          </a:blip>
          <a:stretch>
            <a:fillRect/>
          </a:stretch>
        </p:blipFill>
        <p:spPr>
          <a:xfrm>
            <a:off x="128725" y="1099550"/>
            <a:ext cx="4609126" cy="3094025"/>
          </a:xfrm>
          <a:prstGeom prst="rect">
            <a:avLst/>
          </a:prstGeom>
          <a:noFill/>
          <a:ln>
            <a:noFill/>
          </a:ln>
        </p:spPr>
      </p:pic>
      <p:pic>
        <p:nvPicPr>
          <p:cNvPr id="150" name="Google Shape;150;p15"/>
          <p:cNvPicPr preferRelativeResize="0"/>
          <p:nvPr/>
        </p:nvPicPr>
        <p:blipFill>
          <a:blip r:embed="rId4">
            <a:alphaModFix/>
          </a:blip>
          <a:stretch>
            <a:fillRect/>
          </a:stretch>
        </p:blipFill>
        <p:spPr>
          <a:xfrm>
            <a:off x="4028211" y="1220975"/>
            <a:ext cx="5025467" cy="3416401"/>
          </a:xfrm>
          <a:prstGeom prst="rect">
            <a:avLst/>
          </a:prstGeom>
          <a:noFill/>
          <a:ln>
            <a:noFill/>
          </a:ln>
        </p:spPr>
      </p:pic>
      <p:pic>
        <p:nvPicPr>
          <p:cNvPr id="151" name="Google Shape;151;p15"/>
          <p:cNvPicPr preferRelativeResize="0"/>
          <p:nvPr/>
        </p:nvPicPr>
        <p:blipFill>
          <a:blip r:embed="rId5">
            <a:alphaModFix/>
          </a:blip>
          <a:stretch>
            <a:fillRect/>
          </a:stretch>
        </p:blipFill>
        <p:spPr>
          <a:xfrm>
            <a:off x="4028188" y="3788588"/>
            <a:ext cx="2790825" cy="1266825"/>
          </a:xfrm>
          <a:prstGeom prst="rect">
            <a:avLst/>
          </a:prstGeom>
          <a:noFill/>
          <a:ln>
            <a:noFill/>
          </a:ln>
        </p:spPr>
      </p:pic>
      <p:pic>
        <p:nvPicPr>
          <p:cNvPr id="152" name="Google Shape;152;p15"/>
          <p:cNvPicPr preferRelativeResize="0"/>
          <p:nvPr/>
        </p:nvPicPr>
        <p:blipFill>
          <a:blip r:embed="rId6">
            <a:alphaModFix/>
          </a:blip>
          <a:stretch>
            <a:fillRect/>
          </a:stretch>
        </p:blipFill>
        <p:spPr>
          <a:xfrm>
            <a:off x="391450" y="2983725"/>
            <a:ext cx="2566450" cy="191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2"/>
          <p:cNvSpPr txBox="1"/>
          <p:nvPr>
            <p:ph type="title"/>
          </p:nvPr>
        </p:nvSpPr>
        <p:spPr>
          <a:xfrm>
            <a:off x="394825" y="267750"/>
            <a:ext cx="84825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Brightness Yolov8               Running </a:t>
            </a:r>
            <a:endParaRPr/>
          </a:p>
          <a:p>
            <a:pPr indent="457200" lvl="0" marL="4114800" rtl="0" algn="l">
              <a:spcBef>
                <a:spcPts val="0"/>
              </a:spcBef>
              <a:spcAft>
                <a:spcPts val="0"/>
              </a:spcAft>
              <a:buNone/>
            </a:pPr>
            <a:r>
              <a:rPr lang="en"/>
              <a:t>      contrast Yolov8</a:t>
            </a:r>
            <a:endParaRPr/>
          </a:p>
        </p:txBody>
      </p:sp>
      <p:pic>
        <p:nvPicPr>
          <p:cNvPr id="387" name="Google Shape;387;p42" title="RunningYoloV8Contrast.mkv">
            <a:hlinkClick r:id="rId3"/>
          </p:cNvPr>
          <p:cNvPicPr preferRelativeResize="0"/>
          <p:nvPr/>
        </p:nvPicPr>
        <p:blipFill>
          <a:blip r:embed="rId4">
            <a:alphaModFix/>
          </a:blip>
          <a:stretch>
            <a:fillRect/>
          </a:stretch>
        </p:blipFill>
        <p:spPr>
          <a:xfrm>
            <a:off x="4507450" y="1293675"/>
            <a:ext cx="4572000" cy="3429000"/>
          </a:xfrm>
          <a:prstGeom prst="rect">
            <a:avLst/>
          </a:prstGeom>
          <a:noFill/>
          <a:ln>
            <a:noFill/>
          </a:ln>
        </p:spPr>
      </p:pic>
      <p:pic>
        <p:nvPicPr>
          <p:cNvPr id="388" name="Google Shape;388;p42" title="RunninigYoloV8Brightness15.mkv">
            <a:hlinkClick r:id="rId5"/>
          </p:cNvPr>
          <p:cNvPicPr preferRelativeResize="0"/>
          <p:nvPr/>
        </p:nvPicPr>
        <p:blipFill>
          <a:blip r:embed="rId6">
            <a:alphaModFix/>
          </a:blip>
          <a:stretch>
            <a:fillRect/>
          </a:stretch>
        </p:blipFill>
        <p:spPr>
          <a:xfrm>
            <a:off x="167850" y="1346750"/>
            <a:ext cx="4202650" cy="31519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3"/>
          <p:cNvSpPr txBox="1"/>
          <p:nvPr>
            <p:ph type="title"/>
          </p:nvPr>
        </p:nvSpPr>
        <p:spPr>
          <a:xfrm>
            <a:off x="387900" y="292625"/>
            <a:ext cx="8562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 Running YoloV5                Running </a:t>
            </a:r>
            <a:endParaRPr/>
          </a:p>
          <a:p>
            <a:pPr indent="457200" lvl="0" marL="4114800" rtl="0" algn="l">
              <a:spcBef>
                <a:spcPts val="0"/>
              </a:spcBef>
              <a:spcAft>
                <a:spcPts val="0"/>
              </a:spcAft>
              <a:buNone/>
            </a:pPr>
            <a:r>
              <a:rPr lang="en"/>
              <a:t>bright/contrast                          </a:t>
            </a:r>
            <a:endParaRPr/>
          </a:p>
        </p:txBody>
      </p:sp>
      <p:sp>
        <p:nvSpPr>
          <p:cNvPr id="394" name="Google Shape;394;p4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5" name="Google Shape;395;p43" title="Yolov5BrightnessandContrastAdjust.mkv">
            <a:hlinkClick r:id="rId3"/>
          </p:cNvPr>
          <p:cNvPicPr preferRelativeResize="0"/>
          <p:nvPr/>
        </p:nvPicPr>
        <p:blipFill>
          <a:blip r:embed="rId4">
            <a:alphaModFix/>
          </a:blip>
          <a:stretch>
            <a:fillRect/>
          </a:stretch>
        </p:blipFill>
        <p:spPr>
          <a:xfrm>
            <a:off x="4409825" y="1197075"/>
            <a:ext cx="4572000" cy="3429000"/>
          </a:xfrm>
          <a:prstGeom prst="rect">
            <a:avLst/>
          </a:prstGeom>
          <a:noFill/>
          <a:ln>
            <a:noFill/>
          </a:ln>
        </p:spPr>
      </p:pic>
      <p:pic>
        <p:nvPicPr>
          <p:cNvPr id="396" name="Google Shape;396;p43" title="RunningYolov5.mkv">
            <a:hlinkClick r:id="rId5"/>
          </p:cNvPr>
          <p:cNvPicPr preferRelativeResize="0"/>
          <p:nvPr/>
        </p:nvPicPr>
        <p:blipFill>
          <a:blip r:embed="rId6">
            <a:alphaModFix/>
          </a:blip>
          <a:stretch>
            <a:fillRect/>
          </a:stretch>
        </p:blipFill>
        <p:spPr>
          <a:xfrm>
            <a:off x="247125" y="11970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8" name="Google Shape;158;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16"/>
          <p:cNvPicPr preferRelativeResize="0"/>
          <p:nvPr/>
        </p:nvPicPr>
        <p:blipFill>
          <a:blip r:embed="rId3">
            <a:alphaModFix/>
          </a:blip>
          <a:stretch>
            <a:fillRect/>
          </a:stretch>
        </p:blipFill>
        <p:spPr>
          <a:xfrm>
            <a:off x="226448" y="-30900"/>
            <a:ext cx="5001400" cy="3235925"/>
          </a:xfrm>
          <a:prstGeom prst="rect">
            <a:avLst/>
          </a:prstGeom>
          <a:noFill/>
          <a:ln>
            <a:noFill/>
          </a:ln>
        </p:spPr>
      </p:pic>
      <p:pic>
        <p:nvPicPr>
          <p:cNvPr id="160" name="Google Shape;160;p16"/>
          <p:cNvPicPr preferRelativeResize="0"/>
          <p:nvPr/>
        </p:nvPicPr>
        <p:blipFill>
          <a:blip r:embed="rId4">
            <a:alphaModFix/>
          </a:blip>
          <a:stretch>
            <a:fillRect/>
          </a:stretch>
        </p:blipFill>
        <p:spPr>
          <a:xfrm>
            <a:off x="4187153" y="1737675"/>
            <a:ext cx="4707099" cy="3156624"/>
          </a:xfrm>
          <a:prstGeom prst="rect">
            <a:avLst/>
          </a:prstGeom>
          <a:noFill/>
          <a:ln>
            <a:noFill/>
          </a:ln>
        </p:spPr>
      </p:pic>
      <p:pic>
        <p:nvPicPr>
          <p:cNvPr id="161" name="Google Shape;161;p16"/>
          <p:cNvPicPr preferRelativeResize="0"/>
          <p:nvPr/>
        </p:nvPicPr>
        <p:blipFill>
          <a:blip r:embed="rId5">
            <a:alphaModFix/>
          </a:blip>
          <a:stretch>
            <a:fillRect/>
          </a:stretch>
        </p:blipFill>
        <p:spPr>
          <a:xfrm>
            <a:off x="311700" y="2382300"/>
            <a:ext cx="3086100" cy="1714500"/>
          </a:xfrm>
          <a:prstGeom prst="rect">
            <a:avLst/>
          </a:prstGeom>
          <a:noFill/>
          <a:ln>
            <a:noFill/>
          </a:ln>
        </p:spPr>
      </p:pic>
      <p:pic>
        <p:nvPicPr>
          <p:cNvPr id="162" name="Google Shape;162;p16"/>
          <p:cNvPicPr preferRelativeResize="0"/>
          <p:nvPr/>
        </p:nvPicPr>
        <p:blipFill>
          <a:blip r:embed="rId6">
            <a:alphaModFix/>
          </a:blip>
          <a:stretch>
            <a:fillRect/>
          </a:stretch>
        </p:blipFill>
        <p:spPr>
          <a:xfrm>
            <a:off x="5382523" y="206348"/>
            <a:ext cx="2510350" cy="204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8" name="Google Shape;168;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17"/>
          <p:cNvPicPr preferRelativeResize="0"/>
          <p:nvPr/>
        </p:nvPicPr>
        <p:blipFill rotWithShape="1">
          <a:blip r:embed="rId3">
            <a:alphaModFix/>
          </a:blip>
          <a:srcRect b="0" l="0" r="0" t="7355"/>
          <a:stretch/>
        </p:blipFill>
        <p:spPr>
          <a:xfrm>
            <a:off x="148950" y="46350"/>
            <a:ext cx="4835049" cy="3135526"/>
          </a:xfrm>
          <a:prstGeom prst="rect">
            <a:avLst/>
          </a:prstGeom>
          <a:noFill/>
          <a:ln>
            <a:noFill/>
          </a:ln>
        </p:spPr>
      </p:pic>
      <p:pic>
        <p:nvPicPr>
          <p:cNvPr id="170" name="Google Shape;170;p17"/>
          <p:cNvPicPr preferRelativeResize="0"/>
          <p:nvPr/>
        </p:nvPicPr>
        <p:blipFill rotWithShape="1">
          <a:blip r:embed="rId4">
            <a:alphaModFix/>
          </a:blip>
          <a:srcRect b="0" l="0" r="0" t="8450"/>
          <a:stretch/>
        </p:blipFill>
        <p:spPr>
          <a:xfrm>
            <a:off x="4051075" y="1768550"/>
            <a:ext cx="5052726" cy="3326550"/>
          </a:xfrm>
          <a:prstGeom prst="rect">
            <a:avLst/>
          </a:prstGeom>
          <a:noFill/>
          <a:ln>
            <a:noFill/>
          </a:ln>
        </p:spPr>
      </p:pic>
      <p:pic>
        <p:nvPicPr>
          <p:cNvPr id="171" name="Google Shape;171;p17"/>
          <p:cNvPicPr preferRelativeResize="0"/>
          <p:nvPr/>
        </p:nvPicPr>
        <p:blipFill>
          <a:blip r:embed="rId5">
            <a:alphaModFix/>
          </a:blip>
          <a:stretch>
            <a:fillRect/>
          </a:stretch>
        </p:blipFill>
        <p:spPr>
          <a:xfrm>
            <a:off x="210825" y="2571738"/>
            <a:ext cx="2952750" cy="2028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819150" y="159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Execution time Yolov8</a:t>
            </a:r>
            <a:endParaRPr/>
          </a:p>
        </p:txBody>
      </p:sp>
      <p:pic>
        <p:nvPicPr>
          <p:cNvPr id="177" name="Google Shape;177;p18"/>
          <p:cNvPicPr preferRelativeResize="0"/>
          <p:nvPr/>
        </p:nvPicPr>
        <p:blipFill rotWithShape="1">
          <a:blip r:embed="rId3">
            <a:alphaModFix/>
          </a:blip>
          <a:srcRect b="7304" l="0" r="0" t="0"/>
          <a:stretch/>
        </p:blipFill>
        <p:spPr>
          <a:xfrm>
            <a:off x="1501275" y="940475"/>
            <a:ext cx="5880276" cy="3824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819150" y="6170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Increasing Brightness on images and then running Yolov8</a:t>
            </a:r>
            <a:endParaRPr/>
          </a:p>
        </p:txBody>
      </p:sp>
      <p:sp>
        <p:nvSpPr>
          <p:cNvPr id="183" name="Google Shape;183;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Brightness 1.2:</a:t>
            </a:r>
            <a:endParaRPr/>
          </a:p>
          <a:p>
            <a:pPr indent="0" lvl="0" marL="0" rtl="0" algn="l">
              <a:spcBef>
                <a:spcPts val="1200"/>
              </a:spcBef>
              <a:spcAft>
                <a:spcPts val="1200"/>
              </a:spcAft>
              <a:buNone/>
            </a:pPr>
            <a:r>
              <a:t/>
            </a:r>
            <a:endParaRPr/>
          </a:p>
        </p:txBody>
      </p:sp>
      <p:pic>
        <p:nvPicPr>
          <p:cNvPr id="184" name="Google Shape;184;p19"/>
          <p:cNvPicPr preferRelativeResize="0"/>
          <p:nvPr/>
        </p:nvPicPr>
        <p:blipFill rotWithShape="1">
          <a:blip r:embed="rId3">
            <a:alphaModFix/>
          </a:blip>
          <a:srcRect b="16805" l="0" r="0" t="0"/>
          <a:stretch/>
        </p:blipFill>
        <p:spPr>
          <a:xfrm>
            <a:off x="2407000" y="1552325"/>
            <a:ext cx="4935625" cy="317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0" name="Google Shape;190;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20"/>
          <p:cNvPicPr preferRelativeResize="0"/>
          <p:nvPr/>
        </p:nvPicPr>
        <p:blipFill>
          <a:blip r:embed="rId3">
            <a:alphaModFix/>
          </a:blip>
          <a:stretch>
            <a:fillRect/>
          </a:stretch>
        </p:blipFill>
        <p:spPr>
          <a:xfrm>
            <a:off x="94338" y="129750"/>
            <a:ext cx="3267075" cy="1790700"/>
          </a:xfrm>
          <a:prstGeom prst="rect">
            <a:avLst/>
          </a:prstGeom>
          <a:noFill/>
          <a:ln>
            <a:noFill/>
          </a:ln>
        </p:spPr>
      </p:pic>
      <p:pic>
        <p:nvPicPr>
          <p:cNvPr id="192" name="Google Shape;192;p20"/>
          <p:cNvPicPr preferRelativeResize="0"/>
          <p:nvPr/>
        </p:nvPicPr>
        <p:blipFill>
          <a:blip r:embed="rId4">
            <a:alphaModFix/>
          </a:blip>
          <a:stretch>
            <a:fillRect/>
          </a:stretch>
        </p:blipFill>
        <p:spPr>
          <a:xfrm>
            <a:off x="-106950" y="2125875"/>
            <a:ext cx="3926375" cy="2767950"/>
          </a:xfrm>
          <a:prstGeom prst="rect">
            <a:avLst/>
          </a:prstGeom>
          <a:noFill/>
          <a:ln>
            <a:noFill/>
          </a:ln>
        </p:spPr>
      </p:pic>
      <p:pic>
        <p:nvPicPr>
          <p:cNvPr id="193" name="Google Shape;193;p20"/>
          <p:cNvPicPr preferRelativeResize="0"/>
          <p:nvPr/>
        </p:nvPicPr>
        <p:blipFill>
          <a:blip r:embed="rId5">
            <a:alphaModFix/>
          </a:blip>
          <a:stretch>
            <a:fillRect/>
          </a:stretch>
        </p:blipFill>
        <p:spPr>
          <a:xfrm>
            <a:off x="3257688" y="215938"/>
            <a:ext cx="2276475" cy="1781175"/>
          </a:xfrm>
          <a:prstGeom prst="rect">
            <a:avLst/>
          </a:prstGeom>
          <a:noFill/>
          <a:ln>
            <a:noFill/>
          </a:ln>
        </p:spPr>
      </p:pic>
      <p:pic>
        <p:nvPicPr>
          <p:cNvPr id="194" name="Google Shape;194;p20"/>
          <p:cNvPicPr preferRelativeResize="0"/>
          <p:nvPr/>
        </p:nvPicPr>
        <p:blipFill>
          <a:blip r:embed="rId6">
            <a:alphaModFix/>
          </a:blip>
          <a:stretch>
            <a:fillRect/>
          </a:stretch>
        </p:blipFill>
        <p:spPr>
          <a:xfrm>
            <a:off x="3071425" y="2125863"/>
            <a:ext cx="2876550" cy="2533650"/>
          </a:xfrm>
          <a:prstGeom prst="rect">
            <a:avLst/>
          </a:prstGeom>
          <a:noFill/>
          <a:ln>
            <a:noFill/>
          </a:ln>
        </p:spPr>
      </p:pic>
      <p:pic>
        <p:nvPicPr>
          <p:cNvPr id="195" name="Google Shape;195;p20"/>
          <p:cNvPicPr preferRelativeResize="0"/>
          <p:nvPr/>
        </p:nvPicPr>
        <p:blipFill>
          <a:blip r:embed="rId7">
            <a:alphaModFix/>
          </a:blip>
          <a:stretch>
            <a:fillRect/>
          </a:stretch>
        </p:blipFill>
        <p:spPr>
          <a:xfrm>
            <a:off x="5621421" y="78871"/>
            <a:ext cx="3090075" cy="2649550"/>
          </a:xfrm>
          <a:prstGeom prst="rect">
            <a:avLst/>
          </a:prstGeom>
          <a:noFill/>
          <a:ln>
            <a:noFill/>
          </a:ln>
        </p:spPr>
      </p:pic>
      <p:pic>
        <p:nvPicPr>
          <p:cNvPr id="196" name="Google Shape;196;p20"/>
          <p:cNvPicPr preferRelativeResize="0"/>
          <p:nvPr/>
        </p:nvPicPr>
        <p:blipFill>
          <a:blip r:embed="rId8">
            <a:alphaModFix/>
          </a:blip>
          <a:stretch>
            <a:fillRect/>
          </a:stretch>
        </p:blipFill>
        <p:spPr>
          <a:xfrm>
            <a:off x="6071549" y="2935685"/>
            <a:ext cx="2968400" cy="17238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819150" y="1598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Increasing Brightness on images and then running Yolov8</a:t>
            </a:r>
            <a:endParaRPr/>
          </a:p>
        </p:txBody>
      </p:sp>
      <p:sp>
        <p:nvSpPr>
          <p:cNvPr id="202" name="Google Shape;202;p21"/>
          <p:cNvSpPr txBox="1"/>
          <p:nvPr>
            <p:ph idx="1" type="body"/>
          </p:nvPr>
        </p:nvSpPr>
        <p:spPr>
          <a:xfrm>
            <a:off x="368175" y="1060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Brightness 1.5:</a:t>
            </a:r>
            <a:endParaRPr/>
          </a:p>
          <a:p>
            <a:pPr indent="0" lvl="0" marL="0" rtl="0" algn="l">
              <a:spcBef>
                <a:spcPts val="1200"/>
              </a:spcBef>
              <a:spcAft>
                <a:spcPts val="1200"/>
              </a:spcAft>
              <a:buNone/>
            </a:pPr>
            <a:r>
              <a:t/>
            </a:r>
            <a:endParaRPr/>
          </a:p>
        </p:txBody>
      </p:sp>
      <p:pic>
        <p:nvPicPr>
          <p:cNvPr id="203" name="Google Shape;203;p21"/>
          <p:cNvPicPr preferRelativeResize="0"/>
          <p:nvPr/>
        </p:nvPicPr>
        <p:blipFill>
          <a:blip r:embed="rId3">
            <a:alphaModFix/>
          </a:blip>
          <a:stretch>
            <a:fillRect/>
          </a:stretch>
        </p:blipFill>
        <p:spPr>
          <a:xfrm>
            <a:off x="1870447" y="1114400"/>
            <a:ext cx="5403101" cy="366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